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AB4506-7A62-4AB3-BD4D-00FAB5585BB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731F2E4-E638-4DD4-B441-FC12BE780C4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D93F82-929A-41C4-A463-EFA9ABA68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55E857-7C87-4E37-9FB6-19881A634D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DD4500-6A75-4B75-A412-9C500DC8F6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01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B63E98-9D14-47DE-951C-CD7D0A498A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668D556-D175-4353-BFBB-404FCEDF3E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74DFE8-D018-4C0D-BA9D-8A506FBCFB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7D846B-14BB-48AF-80A2-24E21ADB05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72C290-63A0-454F-84F2-980CC6CA9E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508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860C4FF-D186-4B4D-9554-972AB9E204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0BCB0D7-08E5-47BC-8DCB-03638D4D399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30766A-BFE7-4AD6-9C86-93CB38EF7D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3DAA07-A2B4-42DD-AC23-C70A60102A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6D5B0A-32CD-4C10-A565-204DBEAD59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0699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29D95E-61B3-4712-9C66-04D2646D06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F5ABCB-0274-400B-B0CE-53D5107189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35A74D-3207-4761-B747-C90909EB5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20604C-EDF6-4836-82AE-AB6B0E1C58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AB8525-E749-439A-BACC-EB68C41E63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696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FEF947-CBFD-43FA-B730-853B6C3812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8DBC66D-8C9B-4C48-BC79-E4657BD2B2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1EE4AB-9C51-4C45-972A-AFEC922EF3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73B8E7-800B-453B-9A02-5E89F371FC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96978D-7449-4B44-A374-8AA9ABF159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762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E13E15-346E-487E-8E92-0AE27319E0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BBA9F7-1AA1-432D-8801-B0AA1743CB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DEF706C-F1F4-4588-A631-4FDEB87B06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36FCAFE-20B0-4203-902C-04845411F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BCDAB80-CBF4-4F9F-9EBF-C63F66FD69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B71BC88-37BA-4614-A12B-19612660D1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0725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B0CED0-558C-4F03-A455-1208FFACE7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54B8D1A-2DD9-4688-AFA2-05E0BBAF3C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480E3C6-7E83-4CAE-9FD0-A58ADDBD5F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B931844-2C4D-4149-B639-7CD8C1D81BD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FFE692F-75A8-41B6-A003-47CE5CA66C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244ACE-3ABA-4DC4-8FB2-B5B8BBF602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C954A4C-DB9E-4B62-A65C-34AE9E5A99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1B24017-A8AA-4BF6-A862-348D9464AC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18948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8FA1DD-1D06-4968-855D-62B8A61E13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6344F48-8F05-4DD4-B9DE-486C6435D1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DE6D821-44EF-46E8-94F5-08ECF73187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89F307-027C-4696-B2C5-86C86EA847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0417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530D8B5-CCB0-4782-9BDE-61124D201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3DBE523-29C8-420D-9C61-F2E93AA82D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88B9EA1-6EF5-4E43-ACE1-3A9FF4E48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156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92A9ED-DDA1-415B-BB26-5BB66121B1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26F277-C62D-41F8-8F2F-4E3D9787ED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267CDFC-35F6-406E-A68D-05A9243EEE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3698C08-F34F-47C7-AC3C-0BD8713F9D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A46C9E1-5A91-42A2-AD44-7251891474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F8D7CF8-0956-47F3-9BA1-B091FFC4DA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146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EBAB3-8866-4DB8-9182-E392183C1B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0D54ADF-5B68-48EF-A818-EBE1D41D18A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7835B37-1847-4C86-B910-CFE895535A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5FAC40-9A14-471A-A3F9-70C6F1B89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E3D4AD5-5300-47DD-8E4A-52B29049DB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9A8735-D82C-49C9-85CF-5717A94F33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9494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C70E593-77CC-4A57-9792-B68FE3EC6E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2274BA-7391-484A-AD4C-5EB7CCA0DE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4A5D82-2F21-4D10-906F-A3A828F88A6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009DDF-CA65-4752-9CF6-69AD25A874FD}" type="datetimeFigureOut">
              <a:rPr lang="en-US" smtClean="0"/>
              <a:t>2/19/2018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5119DF-E1DC-47C5-8FBD-121202191D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D455BA-418B-4854-9C7F-2A4F7FC3BE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9BE3D9-6798-4792-8776-C01B04AEE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68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61F7D7-603F-4D30-B8BE-341F7B45816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81835CD-C3F3-4D16-8C9B-7B88F755682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38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6B2E8-3B33-46A2-B6F9-7E044A034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MFL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B3189B-1398-4465-8ECD-AC4E893AA5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Object 3">
            <a:extLst>
              <a:ext uri="{FF2B5EF4-FFF2-40B4-BE49-F238E27FC236}">
                <a16:creationId xmlns:a16="http://schemas.microsoft.com/office/drawing/2014/main" id="{7CEB5619-B187-438B-BAB3-057E9A49CAC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04416272"/>
              </p:ext>
            </p:extLst>
          </p:nvPr>
        </p:nvGraphicFramePr>
        <p:xfrm>
          <a:off x="1044575" y="2541588"/>
          <a:ext cx="1835150" cy="7429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r:id="rId3" imgW="1835180" imgH="743068" progId="Excel.Sheet.12">
                  <p:embed/>
                </p:oleObj>
              </mc:Choice>
              <mc:Fallback>
                <p:oleObj name="Worksheet" r:id="rId3" imgW="1835180" imgH="743068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044575" y="2541588"/>
                        <a:ext cx="1835150" cy="7429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602465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Microsoft Excel Worksheet</vt:lpstr>
      <vt:lpstr>PowerPoint Presentation</vt:lpstr>
      <vt:lpstr>MFL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Brian McColgan</dc:creator>
  <cp:lastModifiedBy>Brian McColgan</cp:lastModifiedBy>
  <cp:revision>1</cp:revision>
  <dcterms:created xsi:type="dcterms:W3CDTF">2018-02-20T01:59:40Z</dcterms:created>
  <dcterms:modified xsi:type="dcterms:W3CDTF">2018-02-20T02:00:00Z</dcterms:modified>
</cp:coreProperties>
</file>

<file path=docProps/thumbnail.jpeg>
</file>